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1B063-07DC-46AC-9470-8BC57F94333C}" v="3" dt="2023-10-12T01:25:4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Mah" userId="5261b2f2f3e51194" providerId="LiveId" clId="{9BA1B063-07DC-46AC-9470-8BC57F94333C}"/>
    <pc:docChg chg="undo custSel addSld modSld">
      <pc:chgData name="Jonathan Mah" userId="5261b2f2f3e51194" providerId="LiveId" clId="{9BA1B063-07DC-46AC-9470-8BC57F94333C}" dt="2023-10-12T01:25:44.834" v="6" actId="931"/>
      <pc:docMkLst>
        <pc:docMk/>
      </pc:docMkLst>
      <pc:sldChg chg="addSp delSp modSp new mod">
        <pc:chgData name="Jonathan Mah" userId="5261b2f2f3e51194" providerId="LiveId" clId="{9BA1B063-07DC-46AC-9470-8BC57F94333C}" dt="2023-10-12T01:25:27.908" v="5" actId="931"/>
        <pc:sldMkLst>
          <pc:docMk/>
          <pc:sldMk cId="2561302952" sldId="268"/>
        </pc:sldMkLst>
        <pc:spChg chg="del">
          <ac:chgData name="Jonathan Mah" userId="5261b2f2f3e51194" providerId="LiveId" clId="{9BA1B063-07DC-46AC-9470-8BC57F94333C}" dt="2023-10-12T01:25:05.930" v="1" actId="478"/>
          <ac:spMkLst>
            <pc:docMk/>
            <pc:sldMk cId="2561302952" sldId="268"/>
            <ac:spMk id="2" creationId="{5A6E583F-6526-597D-3AB4-ECF4AE9330AB}"/>
          </ac:spMkLst>
        </pc:spChg>
        <pc:spChg chg="del">
          <ac:chgData name="Jonathan Mah" userId="5261b2f2f3e51194" providerId="LiveId" clId="{9BA1B063-07DC-46AC-9470-8BC57F94333C}" dt="2023-10-12T01:25:05.930" v="1" actId="478"/>
          <ac:spMkLst>
            <pc:docMk/>
            <pc:sldMk cId="2561302952" sldId="268"/>
            <ac:spMk id="3" creationId="{10232F1B-96F5-54A5-F5A0-D8FEB64712F8}"/>
          </ac:spMkLst>
        </pc:spChg>
        <pc:spChg chg="add del">
          <ac:chgData name="Jonathan Mah" userId="5261b2f2f3e51194" providerId="LiveId" clId="{9BA1B063-07DC-46AC-9470-8BC57F94333C}" dt="2023-10-12T01:25:08.322" v="3" actId="22"/>
          <ac:spMkLst>
            <pc:docMk/>
            <pc:sldMk cId="2561302952" sldId="268"/>
            <ac:spMk id="5" creationId="{39A9596A-F8F4-C8CE-2A4D-37FBDD6008E7}"/>
          </ac:spMkLst>
        </pc:spChg>
        <pc:picChg chg="add mod">
          <ac:chgData name="Jonathan Mah" userId="5261b2f2f3e51194" providerId="LiveId" clId="{9BA1B063-07DC-46AC-9470-8BC57F94333C}" dt="2023-10-12T01:25:27.908" v="5" actId="931"/>
          <ac:picMkLst>
            <pc:docMk/>
            <pc:sldMk cId="2561302952" sldId="268"/>
            <ac:picMk id="7" creationId="{E9F5CE36-5210-C51C-A959-CB7DB5024EB4}"/>
          </ac:picMkLst>
        </pc:picChg>
      </pc:sldChg>
      <pc:sldChg chg="addSp modSp add">
        <pc:chgData name="Jonathan Mah" userId="5261b2f2f3e51194" providerId="LiveId" clId="{9BA1B063-07DC-46AC-9470-8BC57F94333C}" dt="2023-10-12T01:25:44.834" v="6" actId="931"/>
        <pc:sldMkLst>
          <pc:docMk/>
          <pc:sldMk cId="2111731448" sldId="269"/>
        </pc:sldMkLst>
        <pc:picChg chg="add mod">
          <ac:chgData name="Jonathan Mah" userId="5261b2f2f3e51194" providerId="LiveId" clId="{9BA1B063-07DC-46AC-9470-8BC57F94333C}" dt="2023-10-12T01:25:44.834" v="6" actId="931"/>
          <ac:picMkLst>
            <pc:docMk/>
            <pc:sldMk cId="2111731448" sldId="269"/>
            <ac:picMk id="3" creationId="{4DBD6B30-0008-AEA8-889B-74827D5B7D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3F54-ADF2-06FB-F888-87BEE55A8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C4AF6-00FD-9AFF-FB9E-DE98706F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17B26-1BB0-3B10-8BE1-9F2F39FA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421DA-590E-E806-0217-FEB27872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2545C-434B-346B-7358-F6079DC7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1AD3-13EB-DC17-0AF2-4A8C70A7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16494-9961-29FF-5FFB-4546AFE79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D962-BED8-ED6F-4084-FE1C595D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BF7E-44E2-77C1-50D6-1FB14E76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786F-9DDE-4411-D486-94949B40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3CAA4-E4B7-077A-D8D6-EF6F351FE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9C8C0-74DE-0EC5-415B-65780D661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5EF08-2B79-1FE8-05F1-CF94FC3C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FE6F-AEC1-0A21-6F72-F6370F4E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82BD-D6F4-CD61-B7A4-1524C64A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7F2D-6223-92D3-BE37-F1363A92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1946-E117-FD42-30C7-F13FA770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A106-DEAF-C863-13F7-23D9BC8B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D468-6A08-38E6-7702-29FF8CF5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05574-DD1C-9B6A-EF0A-1A2E337D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0806-ACD7-1F4B-15BA-E1A3508E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91522-CEA5-B245-CF35-A6904CA1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B7662-A263-4E63-434C-A5EB5F9C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0658-46A2-0E90-B25F-D35CA84E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8C86-3B56-8325-6F44-2DD9DB95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413A-E345-1052-9406-AFF344FD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A9E9-73B0-9911-172C-62F2ABB3E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E3624-107D-214D-86D1-D83E9330D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B72CA-EDE4-D143-F169-C106EE26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5071B-0B49-0DA1-A0ED-660F9F19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2FEB-F707-C6ED-374A-7C83C83B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07B9-25B7-99C2-240B-2A028022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BAAB-FA70-67CC-58F3-7573A9CEE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26B80-D4DB-BD1B-D869-F7BDB6929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36152-2D1F-73E5-2FA2-78C9A003D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16BA2-3D25-CED1-B0A9-A16803D2A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AD56C-452A-4731-7E60-83D662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C8607-85E3-2DF7-94CE-71666A58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8E18A-1BDE-B8C9-FCCE-4FA8BE70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3E29-0095-9FC6-56F8-D3792DCD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A3054-D0C6-5D80-2548-925A17A0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02BA-4F7A-6D20-27B4-718AFE40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5E92C-4506-CCD3-036C-17AC60AA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55315-28E7-438A-A12B-5FC41494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EF8EC-1086-A450-5144-86ABC67D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751B-8A47-CDEC-319A-51C81EA3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6BEF-588F-A9B3-B0F5-E83A6A89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2E2B-E8BA-BE56-1F58-AB19E72F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2DC21-6B5D-363B-6D47-934A5375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4683-64C9-83D8-08EC-5FED6647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F0820-A1A9-D24E-1A1B-2092CC5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88825-767C-6C53-047E-02882EBF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8E0-6575-FCF9-EED2-530059DB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47042-E99E-2437-EC89-63638D008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45A2C-8E9B-E4EC-D82B-96E8269A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AC4A-E231-3F8D-1888-7BA84522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98158-5E33-F213-B471-889F2210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CC12-EB95-DD30-C64C-A3D59F70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2F2AF-3787-95E2-F7D8-245EFFE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19EC-712A-CA62-6988-E4215AB3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A4BC-550C-BE98-C6C6-6F853DAB9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EB89-3E8A-4A70-BBEC-9ADE13B95A9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B838-0819-3307-ACA2-282C223AC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2A4A-AC55-F0AA-8842-1CA79C85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7EB8761-C111-2072-4F83-961F1588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86598E4-708C-A56C-902F-A4425C14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8" y="0"/>
            <a:ext cx="293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40FC8228-C1FB-7010-1DDB-65FB557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quasi-phaseables&#10;&#10;Description automatically generated">
            <a:extLst>
              <a:ext uri="{FF2B5EF4-FFF2-40B4-BE49-F238E27FC236}">
                <a16:creationId xmlns:a16="http://schemas.microsoft.com/office/drawing/2014/main" id="{1405B5F2-5BE2-0E11-72B1-57CCB2232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1285576"/>
            <a:ext cx="714474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9F5CE36-5210-C51C-A959-CB7DB5024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9"/>
            <a:ext cx="12192000" cy="65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D6B30-0008-AEA8-889B-74827D5B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3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5371B70-2B12-E6AB-2DDD-98A9608D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91"/>
            <a:ext cx="12192000" cy="66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6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D6A3158-5EC6-2015-07F3-B236BD00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2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many colored lines&#10;&#10;Description automatically generated">
            <a:extLst>
              <a:ext uri="{FF2B5EF4-FFF2-40B4-BE49-F238E27FC236}">
                <a16:creationId xmlns:a16="http://schemas.microsoft.com/office/drawing/2014/main" id="{359C16E6-D42A-DF00-2A7B-467B9133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061"/>
            <a:ext cx="12192000" cy="50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09D062-7D9C-E741-96CE-BCD501B6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80" y="0"/>
            <a:ext cx="813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078165-0080-8D27-2815-ED1138F3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95" y="0"/>
            <a:ext cx="637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21EC776-FDCD-3457-06B0-9C53EC27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0"/>
            <a:ext cx="34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982C7F-7626-538E-9506-CF149A74A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D8BB29D5-8F3A-D9B4-958A-06ADE1CFC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Mah</dc:creator>
  <cp:lastModifiedBy>Jonathan Mah</cp:lastModifiedBy>
  <cp:revision>1</cp:revision>
  <dcterms:created xsi:type="dcterms:W3CDTF">2023-10-07T08:22:31Z</dcterms:created>
  <dcterms:modified xsi:type="dcterms:W3CDTF">2023-10-12T01:25:44Z</dcterms:modified>
</cp:coreProperties>
</file>